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654" r:id="rId1"/>
  </p:sldMasterIdLst>
  <p:handoutMasterIdLst>
    <p:handoutMasterId r:id="rId3"/>
  </p:handoutMasterIdLst>
  <p:sldIdLst>
    <p:sldId id="271" r:id="rId2"/>
  </p:sldIdLst>
  <p:sldSz cx="30275213" cy="42803763"/>
  <p:notesSz cx="9144000" cy="6858000"/>
  <p:custShowLst>
    <p:custShow name="Custom Show 1" id="0">
      <p:sldLst/>
    </p:custShow>
  </p:custShowLst>
  <p:defaultTextStyle>
    <a:defPPr>
      <a:defRPr lang="it-IT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03C"/>
    <a:srgbClr val="DB3F3C"/>
    <a:srgbClr val="2B2B2A"/>
    <a:srgbClr val="FFA500"/>
    <a:srgbClr val="FFD579"/>
    <a:srgbClr val="EE9A00"/>
    <a:srgbClr val="EEAD0E"/>
    <a:srgbClr val="D84942"/>
    <a:srgbClr val="860506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8"/>
    <p:restoredTop sz="86364"/>
  </p:normalViewPr>
  <p:slideViewPr>
    <p:cSldViewPr snapToGrid="0" snapToObjects="1">
      <p:cViewPr varScale="1">
        <p:scale>
          <a:sx n="40" d="100"/>
          <a:sy n="40" d="100"/>
        </p:scale>
        <p:origin x="352" y="4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72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7FCAE-45CB-9544-A9DE-1A2143349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A3770-556C-314D-9F4F-0BEEC7DA5D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37CA5-2868-A64F-A11B-3F5A0AE4BBA8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A58CA-CAB4-494E-9D1C-C987BB1B5D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965E3-1FC4-7746-ABB3-ADBF61619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75531-1EA9-C94F-AB6B-AAAA418137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203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649448" y="14896708"/>
            <a:ext cx="22976317" cy="10272903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1588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2718" y="27166122"/>
            <a:ext cx="16889784" cy="7738718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629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43" indent="0" algn="ctr">
              <a:buNone/>
              <a:defRPr sz="6291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905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4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487435" y="5849848"/>
            <a:ext cx="3489616" cy="3110406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17518" y="5849848"/>
            <a:ext cx="15614958" cy="3110406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47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0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663301" y="14896708"/>
            <a:ext cx="22978887" cy="10272903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1588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718" y="27165629"/>
            <a:ext cx="16889784" cy="7895927"/>
          </a:xfrm>
        </p:spPr>
        <p:txBody>
          <a:bodyPr anchor="t" anchorCtr="1">
            <a:normAutofit/>
          </a:bodyPr>
          <a:lstStyle>
            <a:lvl1pPr marL="0" indent="0">
              <a:buNone/>
              <a:defRPr sz="6291">
                <a:solidFill>
                  <a:schemeClr val="tx1"/>
                </a:solidFill>
              </a:defRPr>
            </a:lvl1pPr>
            <a:lvl2pPr marL="1513743" indent="0">
              <a:buNone/>
              <a:defRPr sz="6291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39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9446" y="16465181"/>
            <a:ext cx="10886439" cy="193608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39326" y="16465181"/>
            <a:ext cx="10894693" cy="193608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186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9445" y="14439152"/>
            <a:ext cx="10886442" cy="439451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291" b="0" cap="all" spc="33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513743" indent="0">
              <a:buNone/>
              <a:defRPr sz="6291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9445" y="19618392"/>
            <a:ext cx="10886442" cy="1620760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39326" y="19618392"/>
            <a:ext cx="10894693" cy="1620760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739326" y="14439152"/>
            <a:ext cx="10894693" cy="439451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291" b="0" cap="all" spc="33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513743" indent="0">
              <a:buNone/>
              <a:defRPr sz="6291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2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8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5137607" cy="42803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121328" y="14004716"/>
            <a:ext cx="10894951" cy="71245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6953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7055" y="5022308"/>
            <a:ext cx="11958709" cy="32759147"/>
          </a:xfrm>
        </p:spPr>
        <p:txBody>
          <a:bodyPr>
            <a:normAutofit/>
          </a:bodyPr>
          <a:lstStyle>
            <a:lvl1pPr>
              <a:defRPr sz="6291">
                <a:solidFill>
                  <a:schemeClr val="tx1"/>
                </a:solidFill>
              </a:defRPr>
            </a:lvl1pPr>
            <a:lvl2pPr>
              <a:defRPr sz="5297">
                <a:solidFill>
                  <a:schemeClr val="tx1"/>
                </a:solidFill>
              </a:defRPr>
            </a:lvl2pPr>
            <a:lvl3pPr>
              <a:defRPr sz="5297">
                <a:solidFill>
                  <a:schemeClr val="tx1"/>
                </a:solidFill>
              </a:defRPr>
            </a:lvl3pPr>
            <a:lvl4pPr>
              <a:defRPr sz="5297">
                <a:solidFill>
                  <a:schemeClr val="tx1"/>
                </a:solidFill>
              </a:defRPr>
            </a:lvl4pPr>
            <a:lvl5pPr>
              <a:defRPr sz="5297">
                <a:solidFill>
                  <a:schemeClr val="tx1"/>
                </a:solidFill>
              </a:defRPr>
            </a:lvl5pPr>
            <a:lvl6pPr>
              <a:defRPr sz="5297"/>
            </a:lvl6pPr>
            <a:lvl7pPr>
              <a:defRPr sz="5297"/>
            </a:lvl7pPr>
            <a:lvl8pPr>
              <a:defRPr sz="5297"/>
            </a:lvl8pPr>
            <a:lvl9pPr>
              <a:defRPr sz="529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23" y="22156583"/>
            <a:ext cx="9423160" cy="1369393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966">
                <a:solidFill>
                  <a:srgbClr val="FFFFFF"/>
                </a:solidFill>
              </a:defRPr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121328" y="38922888"/>
            <a:ext cx="12602746" cy="1997509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742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" y="0"/>
            <a:ext cx="15137603" cy="42803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119265" y="14004707"/>
            <a:ext cx="10899077" cy="7133961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6953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37608" y="-263214"/>
            <a:ext cx="15152747" cy="42803763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10595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23" y="22156593"/>
            <a:ext cx="9423160" cy="1369394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966">
                <a:solidFill>
                  <a:srgbClr val="FFFFFF"/>
                </a:solidFill>
              </a:defRPr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19265" y="38922888"/>
            <a:ext cx="12594489" cy="1997509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317516" y="6021063"/>
            <a:ext cx="19659536" cy="7419319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7516" y="16465190"/>
            <a:ext cx="19659536" cy="1936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5907" y="38939166"/>
            <a:ext cx="6838112" cy="2022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E158DFE-70C0-3144-9E9E-09FE4E91CAB2}" type="datetimeFigureOut">
              <a:rPr lang="it-IT" smtClean="0"/>
              <a:t>10/05/22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9444" y="38922888"/>
            <a:ext cx="15086830" cy="1997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282496" y="38808745"/>
            <a:ext cx="1211009" cy="2282867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3642" spc="0" baseline="0">
                <a:solidFill>
                  <a:srgbClr val="FFFFFF"/>
                </a:solidFill>
              </a:defRPr>
            </a:lvl1pPr>
          </a:lstStyle>
          <a:p>
            <a:fld id="{F83F8C42-684C-7648-AEC3-06D774FB3E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5" r:id="rId1"/>
    <p:sldLayoutId id="2147485656" r:id="rId2"/>
    <p:sldLayoutId id="2147485657" r:id="rId3"/>
    <p:sldLayoutId id="2147485658" r:id="rId4"/>
    <p:sldLayoutId id="2147485659" r:id="rId5"/>
    <p:sldLayoutId id="2147485660" r:id="rId6"/>
    <p:sldLayoutId id="2147485661" r:id="rId7"/>
    <p:sldLayoutId id="2147485662" r:id="rId8"/>
    <p:sldLayoutId id="2147485663" r:id="rId9"/>
    <p:sldLayoutId id="2147485664" r:id="rId10"/>
    <p:sldLayoutId id="2147485665" r:id="rId11"/>
  </p:sldLayoutIdLst>
  <p:txStyles>
    <p:titleStyle>
      <a:lvl1pPr algn="ctr" defTabSz="3027487" rtl="0" eaLnBrk="1" latinLnBrk="0" hangingPunct="1">
        <a:lnSpc>
          <a:spcPct val="90000"/>
        </a:lnSpc>
        <a:spcBef>
          <a:spcPct val="0"/>
        </a:spcBef>
        <a:buNone/>
        <a:defRPr sz="8608" kern="1200" cap="all" spc="662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9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513743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270615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3027487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784359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4352013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6pPr>
      <a:lvl7pPr marL="4919666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7pPr>
      <a:lvl8pPr marL="5487320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054974" indent="-756872" algn="l" defTabSz="3027487" rtl="0" eaLnBrk="1" latinLnBrk="0" hangingPunct="1">
        <a:lnSpc>
          <a:spcPct val="100000"/>
        </a:lnSpc>
        <a:spcBef>
          <a:spcPts val="3311"/>
        </a:spcBef>
        <a:buClr>
          <a:schemeClr val="accent2"/>
        </a:buClr>
        <a:buFont typeface="Arial" panose="020B0604020202020204" pitchFamily="34" charset="0"/>
        <a:buChar char="•"/>
        <a:defRPr sz="529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53E006C7-1AF2-384C-87FF-F1DAF14BCA45}"/>
              </a:ext>
            </a:extLst>
          </p:cNvPr>
          <p:cNvSpPr>
            <a:spLocks/>
          </p:cNvSpPr>
          <p:nvPr/>
        </p:nvSpPr>
        <p:spPr bwMode="auto">
          <a:xfrm>
            <a:off x="6817206" y="953051"/>
            <a:ext cx="16042794" cy="203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algn="ctr"/>
            <a:r>
              <a:rPr lang="en-US" altLang="it-IT" sz="7200" b="1" dirty="0">
                <a:solidFill>
                  <a:schemeClr val="accent2"/>
                </a:solidFill>
                <a:latin typeface="Prototype" panose="02000400000000000000" pitchFamily="2" charset="0"/>
                <a:cs typeface="Prototype" panose="02000400000000000000" pitchFamily="2" charset="0"/>
              </a:rPr>
              <a:t>Title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B5492C8F-0401-9C40-8259-89DFD37D2876}"/>
              </a:ext>
            </a:extLst>
          </p:cNvPr>
          <p:cNvSpPr>
            <a:spLocks/>
          </p:cNvSpPr>
          <p:nvPr/>
        </p:nvSpPr>
        <p:spPr bwMode="auto">
          <a:xfrm>
            <a:off x="1490182" y="3133406"/>
            <a:ext cx="27029382" cy="82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algn="ctr"/>
            <a:r>
              <a:rPr lang="en-US" altLang="it-IT" sz="6000" b="1" dirty="0">
                <a:solidFill>
                  <a:srgbClr val="DB3F3C"/>
                </a:solidFill>
                <a:latin typeface="DIN" pitchFamily="2" charset="0"/>
                <a:cs typeface="Gill Sans" panose="020B0502020104020203" pitchFamily="34" charset="-79"/>
              </a:rPr>
              <a:t>Name of author</a:t>
            </a:r>
            <a:endParaRPr lang="en-US" altLang="it-IT" sz="5400" b="1" dirty="0">
              <a:solidFill>
                <a:srgbClr val="DB3F3C"/>
              </a:solidFill>
              <a:latin typeface="DIN" pitchFamily="2" charset="0"/>
              <a:cs typeface="Gill Sans" panose="020B0502020104020203" pitchFamily="34" charset="-79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96F5F2FD-CE4F-D641-8F4C-26173832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6043614"/>
            <a:ext cx="13703618" cy="123596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>
                <a:latin typeface="Times" pitchFamily="2" charset="0"/>
                <a:ea typeface="ＭＳ Ｐゴシック" panose="020B0600070205080204" pitchFamily="34" charset="-128"/>
              </a:rPr>
              <a:t>     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F8C6F4BC-F002-274D-814A-DF07DA831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9281776"/>
            <a:ext cx="13734098" cy="2102326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>
                <a:latin typeface="Times" pitchFamily="2" charset="0"/>
                <a:ea typeface="ＭＳ Ｐゴシック" panose="020B0600070205080204" pitchFamily="34" charset="-128"/>
              </a:rPr>
              <a:t>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9FF6A2-7B6E-834D-AC5F-2E04B4990107}"/>
              </a:ext>
            </a:extLst>
          </p:cNvPr>
          <p:cNvSpPr/>
          <p:nvPr/>
        </p:nvSpPr>
        <p:spPr>
          <a:xfrm>
            <a:off x="889001" y="40615753"/>
            <a:ext cx="28322588" cy="1309487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563" indent="-1630363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275" indent="-489267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838" indent="-6523038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76573A58-8EAA-1543-91BD-0BCEC5581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0" y="6061413"/>
            <a:ext cx="13679488" cy="1606656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459E71B8-E9DC-944D-BF8A-C2C08F4F8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035" y="22813207"/>
            <a:ext cx="13679488" cy="880356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1E49506B-3434-5749-BA74-1B7BA040E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8450" y="32156084"/>
            <a:ext cx="13679488" cy="814895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0492AA-2E20-6E49-90C8-4494B0DB0BEE}"/>
              </a:ext>
            </a:extLst>
          </p:cNvPr>
          <p:cNvSpPr txBox="1"/>
          <p:nvPr/>
        </p:nvSpPr>
        <p:spPr>
          <a:xfrm>
            <a:off x="15559237" y="22817622"/>
            <a:ext cx="13673138" cy="1015663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6600">
                <a:latin typeface="Prototype" panose="02000400000000000000" pitchFamily="2" charset="0"/>
                <a:cs typeface="Prototype" panose="02000400000000000000" pitchFamily="2" charset="0"/>
              </a:defRPr>
            </a:lvl1pPr>
          </a:lstStyle>
          <a:p>
            <a:r>
              <a:rPr lang="it-IT" sz="6000" dirty="0"/>
              <a:t> </a:t>
            </a:r>
            <a:r>
              <a:rPr lang="it-IT" sz="6000" dirty="0" err="1">
                <a:solidFill>
                  <a:schemeClr val="bg1"/>
                </a:solidFill>
              </a:rPr>
              <a:t>Results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4AF294-B568-1C42-93A6-11746C016D5F}"/>
              </a:ext>
            </a:extLst>
          </p:cNvPr>
          <p:cNvSpPr txBox="1"/>
          <p:nvPr/>
        </p:nvSpPr>
        <p:spPr>
          <a:xfrm>
            <a:off x="15589370" y="6051952"/>
            <a:ext cx="13673138" cy="1015663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6600">
                <a:latin typeface="Prototype" panose="02000400000000000000" pitchFamily="2" charset="0"/>
                <a:cs typeface="Prototype" panose="02000400000000000000" pitchFamily="2" charset="0"/>
              </a:defRPr>
            </a:lvl1pPr>
          </a:lstStyle>
          <a:p>
            <a:r>
              <a:rPr lang="it-IT" sz="6000" dirty="0">
                <a:solidFill>
                  <a:schemeClr val="bg1"/>
                </a:solidFill>
              </a:rPr>
              <a:t> </a:t>
            </a:r>
            <a:r>
              <a:rPr lang="it-IT" sz="6000" dirty="0" err="1">
                <a:solidFill>
                  <a:schemeClr val="bg1"/>
                </a:solidFill>
              </a:rPr>
              <a:t>Materials</a:t>
            </a:r>
            <a:r>
              <a:rPr lang="it-IT" sz="6000" dirty="0">
                <a:solidFill>
                  <a:schemeClr val="bg1"/>
                </a:solidFill>
              </a:rPr>
              <a:t> and </a:t>
            </a:r>
            <a:r>
              <a:rPr lang="it-IT" sz="6000" dirty="0" err="1">
                <a:solidFill>
                  <a:schemeClr val="bg1"/>
                </a:solidFill>
              </a:rPr>
              <a:t>methods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F16C8-4FD4-B346-8E5F-3BEA0AB8946A}"/>
              </a:ext>
            </a:extLst>
          </p:cNvPr>
          <p:cNvSpPr txBox="1"/>
          <p:nvPr/>
        </p:nvSpPr>
        <p:spPr>
          <a:xfrm>
            <a:off x="15538450" y="32175751"/>
            <a:ext cx="13673138" cy="1015663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6600">
                <a:latin typeface="Prototype" panose="02000400000000000000" pitchFamily="2" charset="0"/>
                <a:cs typeface="Prototype" panose="02000400000000000000" pitchFamily="2" charset="0"/>
              </a:defRPr>
            </a:lvl1pPr>
          </a:lstStyle>
          <a:p>
            <a:r>
              <a:rPr lang="it-IT" sz="6000" dirty="0" err="1">
                <a:solidFill>
                  <a:schemeClr val="bg1"/>
                </a:solidFill>
              </a:rPr>
              <a:t>Conclusions</a:t>
            </a:r>
            <a:r>
              <a:rPr lang="it-IT" sz="6000" dirty="0">
                <a:solidFill>
                  <a:schemeClr val="bg1"/>
                </a:solidFill>
              </a:rPr>
              <a:t> and future work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FF1BC8-C2EB-294A-86FB-F996F61E60A8}"/>
              </a:ext>
            </a:extLst>
          </p:cNvPr>
          <p:cNvSpPr txBox="1"/>
          <p:nvPr/>
        </p:nvSpPr>
        <p:spPr>
          <a:xfrm>
            <a:off x="889000" y="6043612"/>
            <a:ext cx="13703618" cy="1015663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chemeClr val="bg1"/>
                </a:solidFill>
                <a:latin typeface="Prototype" panose="02000400000000000000" pitchFamily="2" charset="0"/>
                <a:cs typeface="Prototype" panose="02000400000000000000" pitchFamily="2" charset="0"/>
              </a:rPr>
              <a:t> </a:t>
            </a:r>
            <a:r>
              <a:rPr lang="it-IT" sz="6000" dirty="0" err="1">
                <a:solidFill>
                  <a:schemeClr val="bg1"/>
                </a:solidFill>
                <a:latin typeface="Prototype" panose="02000400000000000000" pitchFamily="2" charset="0"/>
                <a:cs typeface="Prototype" panose="02000400000000000000" pitchFamily="2" charset="0"/>
              </a:rPr>
              <a:t>Motivation</a:t>
            </a:r>
            <a:r>
              <a:rPr lang="it-IT" sz="6000" dirty="0">
                <a:solidFill>
                  <a:schemeClr val="bg1"/>
                </a:solidFill>
                <a:latin typeface="Prototype" panose="02000400000000000000" pitchFamily="2" charset="0"/>
                <a:cs typeface="Prototype" panose="02000400000000000000" pitchFamily="2" charset="0"/>
              </a:rPr>
              <a:t> and background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163261-F4F8-3F4F-A65A-7FABE0439E89}"/>
              </a:ext>
            </a:extLst>
          </p:cNvPr>
          <p:cNvSpPr txBox="1"/>
          <p:nvPr/>
        </p:nvSpPr>
        <p:spPr>
          <a:xfrm>
            <a:off x="889000" y="19281776"/>
            <a:ext cx="13734065" cy="1015663"/>
          </a:xfrm>
          <a:prstGeom prst="rect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6600">
                <a:latin typeface="Prototype" panose="02000400000000000000" pitchFamily="2" charset="0"/>
                <a:cs typeface="Prototype" panose="02000400000000000000" pitchFamily="2" charset="0"/>
              </a:defRPr>
            </a:lvl1pPr>
          </a:lstStyle>
          <a:p>
            <a:r>
              <a:rPr lang="it-IT" sz="6000" dirty="0">
                <a:solidFill>
                  <a:schemeClr val="bg1"/>
                </a:solidFill>
              </a:rPr>
              <a:t> </a:t>
            </a:r>
            <a:r>
              <a:rPr lang="it-IT" sz="6000" dirty="0" err="1">
                <a:solidFill>
                  <a:schemeClr val="bg1"/>
                </a:solidFill>
              </a:rPr>
              <a:t>Addressed</a:t>
            </a:r>
            <a:r>
              <a:rPr lang="it-IT" sz="6000" dirty="0">
                <a:solidFill>
                  <a:schemeClr val="bg1"/>
                </a:solidFill>
              </a:rPr>
              <a:t> </a:t>
            </a:r>
            <a:r>
              <a:rPr lang="it-IT" sz="6000" dirty="0" err="1">
                <a:solidFill>
                  <a:schemeClr val="bg1"/>
                </a:solidFill>
              </a:rPr>
              <a:t>problem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FCFF9F-40E1-2047-AE64-BE04FBA67DF1}"/>
              </a:ext>
            </a:extLst>
          </p:cNvPr>
          <p:cNvSpPr txBox="1"/>
          <p:nvPr/>
        </p:nvSpPr>
        <p:spPr>
          <a:xfrm>
            <a:off x="889000" y="7410515"/>
            <a:ext cx="13703618" cy="1465695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spAutoFit/>
          </a:bodyPr>
          <a:lstStyle/>
          <a:p>
            <a:r>
              <a:rPr lang="it-IT" sz="4800" dirty="0">
                <a:latin typeface="DIN" pitchFamily="2" charset="0"/>
              </a:rPr>
              <a:t>Write </a:t>
            </a:r>
            <a:r>
              <a:rPr lang="it-IT" sz="4800" dirty="0" err="1">
                <a:latin typeface="DIN" pitchFamily="2" charset="0"/>
              </a:rPr>
              <a:t>your</a:t>
            </a:r>
            <a:r>
              <a:rPr lang="it-IT" sz="4800" dirty="0">
                <a:latin typeface="DIN" pitchFamily="2" charset="0"/>
              </a:rPr>
              <a:t> text </a:t>
            </a:r>
            <a:r>
              <a:rPr lang="it-IT" sz="4800" dirty="0" err="1">
                <a:latin typeface="DIN" pitchFamily="2" charset="0"/>
              </a:rPr>
              <a:t>here</a:t>
            </a:r>
            <a:r>
              <a:rPr lang="it-IT" sz="4800" dirty="0">
                <a:latin typeface="DIN" pitchFamily="2" charset="0"/>
              </a:rPr>
              <a:t>.</a:t>
            </a:r>
            <a:endParaRPr lang="it-IT" sz="4800" b="1" dirty="0">
              <a:solidFill>
                <a:srgbClr val="FF0000"/>
              </a:solidFill>
              <a:latin typeface="DI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7B7EA9-AB6D-8E40-9E30-469C66E8D508}"/>
              </a:ext>
            </a:extLst>
          </p:cNvPr>
          <p:cNvSpPr txBox="1"/>
          <p:nvPr/>
        </p:nvSpPr>
        <p:spPr>
          <a:xfrm>
            <a:off x="15658587" y="7467564"/>
            <a:ext cx="13553001" cy="1465695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spAutoFit/>
          </a:bodyPr>
          <a:lstStyle/>
          <a:p>
            <a:r>
              <a:rPr lang="it-IT" sz="4800" dirty="0">
                <a:latin typeface="DIN" pitchFamily="2" charset="0"/>
              </a:rPr>
              <a:t>Write </a:t>
            </a:r>
            <a:r>
              <a:rPr lang="it-IT" sz="4800" dirty="0" err="1">
                <a:latin typeface="DIN" pitchFamily="2" charset="0"/>
              </a:rPr>
              <a:t>your</a:t>
            </a:r>
            <a:r>
              <a:rPr lang="it-IT" sz="4800" dirty="0">
                <a:latin typeface="DIN" pitchFamily="2" charset="0"/>
              </a:rPr>
              <a:t> text </a:t>
            </a:r>
            <a:r>
              <a:rPr lang="it-IT" sz="4800" dirty="0" err="1">
                <a:latin typeface="DIN" pitchFamily="2" charset="0"/>
              </a:rPr>
              <a:t>here</a:t>
            </a:r>
            <a:r>
              <a:rPr lang="it-IT" sz="4800" dirty="0">
                <a:latin typeface="DIN" pitchFamily="2" charset="0"/>
              </a:rPr>
              <a:t>.</a:t>
            </a:r>
            <a:endParaRPr lang="it-IT" sz="4800" b="1" dirty="0">
              <a:solidFill>
                <a:srgbClr val="FF0000"/>
              </a:solidFill>
              <a:latin typeface="DI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AF6CAF-E7B5-3D45-99EB-F997239A9C28}"/>
              </a:ext>
            </a:extLst>
          </p:cNvPr>
          <p:cNvSpPr txBox="1"/>
          <p:nvPr/>
        </p:nvSpPr>
        <p:spPr>
          <a:xfrm>
            <a:off x="929957" y="20351674"/>
            <a:ext cx="13703618" cy="1465695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spAutoFit/>
          </a:bodyPr>
          <a:lstStyle/>
          <a:p>
            <a:r>
              <a:rPr lang="it-IT" sz="4800" dirty="0">
                <a:latin typeface="DIN" pitchFamily="2" charset="0"/>
              </a:rPr>
              <a:t>Write </a:t>
            </a:r>
            <a:r>
              <a:rPr lang="it-IT" sz="4800" dirty="0" err="1">
                <a:latin typeface="DIN" pitchFamily="2" charset="0"/>
              </a:rPr>
              <a:t>your</a:t>
            </a:r>
            <a:r>
              <a:rPr lang="it-IT" sz="4800" dirty="0">
                <a:latin typeface="DIN" pitchFamily="2" charset="0"/>
              </a:rPr>
              <a:t> text </a:t>
            </a:r>
            <a:r>
              <a:rPr lang="it-IT" sz="4800" dirty="0" err="1">
                <a:latin typeface="DIN" pitchFamily="2" charset="0"/>
              </a:rPr>
              <a:t>here</a:t>
            </a:r>
            <a:r>
              <a:rPr lang="it-IT" sz="4800">
                <a:latin typeface="DIN" pitchFamily="2" charset="0"/>
              </a:rPr>
              <a:t>.</a:t>
            </a:r>
            <a:endParaRPr lang="it-IT" sz="4800" dirty="0">
              <a:latin typeface="DIN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242978-67F5-9042-B897-A331E7697C9A}"/>
              </a:ext>
            </a:extLst>
          </p:cNvPr>
          <p:cNvSpPr txBox="1"/>
          <p:nvPr/>
        </p:nvSpPr>
        <p:spPr>
          <a:xfrm>
            <a:off x="15561375" y="23854124"/>
            <a:ext cx="13650213" cy="1465695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spAutoFit/>
          </a:bodyPr>
          <a:lstStyle/>
          <a:p>
            <a:r>
              <a:rPr lang="it-IT" sz="4800" dirty="0">
                <a:latin typeface="DIN" pitchFamily="2" charset="0"/>
              </a:rPr>
              <a:t>Write </a:t>
            </a:r>
            <a:r>
              <a:rPr lang="it-IT" sz="4800" dirty="0" err="1">
                <a:latin typeface="DIN" pitchFamily="2" charset="0"/>
              </a:rPr>
              <a:t>your</a:t>
            </a:r>
            <a:r>
              <a:rPr lang="it-IT" sz="4800" dirty="0">
                <a:latin typeface="DIN" pitchFamily="2" charset="0"/>
              </a:rPr>
              <a:t> text </a:t>
            </a:r>
            <a:r>
              <a:rPr lang="it-IT" sz="4800" dirty="0" err="1">
                <a:latin typeface="DIN" pitchFamily="2" charset="0"/>
              </a:rPr>
              <a:t>here</a:t>
            </a:r>
            <a:r>
              <a:rPr lang="it-IT" sz="4800" dirty="0">
                <a:latin typeface="DIN" pitchFamily="2" charset="0"/>
              </a:rPr>
              <a:t>.</a:t>
            </a:r>
            <a:endParaRPr lang="it-IT" sz="4800" b="1" dirty="0">
              <a:solidFill>
                <a:srgbClr val="FF0000"/>
              </a:solidFill>
              <a:latin typeface="DI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9F81D2-9FA8-CE45-B560-AA7585EF0C4A}"/>
              </a:ext>
            </a:extLst>
          </p:cNvPr>
          <p:cNvSpPr txBox="1"/>
          <p:nvPr/>
        </p:nvSpPr>
        <p:spPr>
          <a:xfrm>
            <a:off x="15589250" y="33283272"/>
            <a:ext cx="13622338" cy="1465695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spAutoFit/>
          </a:bodyPr>
          <a:lstStyle/>
          <a:p>
            <a:r>
              <a:rPr lang="it-IT" sz="4800" dirty="0">
                <a:latin typeface="DIN" pitchFamily="2" charset="0"/>
              </a:rPr>
              <a:t>Write </a:t>
            </a:r>
            <a:r>
              <a:rPr lang="it-IT" sz="4800" dirty="0" err="1">
                <a:latin typeface="DIN" pitchFamily="2" charset="0"/>
              </a:rPr>
              <a:t>your</a:t>
            </a:r>
            <a:r>
              <a:rPr lang="it-IT" sz="4800" dirty="0">
                <a:latin typeface="DIN" pitchFamily="2" charset="0"/>
              </a:rPr>
              <a:t> text </a:t>
            </a:r>
            <a:r>
              <a:rPr lang="it-IT" sz="4800" dirty="0" err="1">
                <a:latin typeface="DIN" pitchFamily="2" charset="0"/>
              </a:rPr>
              <a:t>here</a:t>
            </a:r>
            <a:r>
              <a:rPr lang="it-IT" sz="4800" dirty="0">
                <a:latin typeface="DIN" pitchFamily="2" charset="0"/>
              </a:rPr>
              <a:t>.</a:t>
            </a:r>
            <a:endParaRPr lang="it-IT" sz="4800" b="1" dirty="0">
              <a:solidFill>
                <a:srgbClr val="FF0000"/>
              </a:solidFill>
              <a:latin typeface="DIN" pitchFamily="2" charset="0"/>
            </a:endParaRPr>
          </a:p>
        </p:txBody>
      </p:sp>
      <p:sp>
        <p:nvSpPr>
          <p:cNvPr id="36" name="TextBox 11">
            <a:extLst>
              <a:ext uri="{FF2B5EF4-FFF2-40B4-BE49-F238E27FC236}">
                <a16:creationId xmlns:a16="http://schemas.microsoft.com/office/drawing/2014/main" id="{1C9D3C7A-6FB3-424D-9D44-31D0760A008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43878" y="40889238"/>
            <a:ext cx="24563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3600" dirty="0">
                <a:solidFill>
                  <a:schemeClr val="bg1"/>
                </a:solidFill>
                <a:latin typeface="DIN" pitchFamily="2" charset="0"/>
              </a:rPr>
              <a:t>Collaborators logos – delete box if not required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248EA84B-E2A2-4B4E-9842-DCA5361F01E8}"/>
              </a:ext>
            </a:extLst>
          </p:cNvPr>
          <p:cNvSpPr>
            <a:spLocks/>
          </p:cNvSpPr>
          <p:nvPr/>
        </p:nvSpPr>
        <p:spPr bwMode="auto">
          <a:xfrm>
            <a:off x="-317219" y="3981713"/>
            <a:ext cx="30275212" cy="97445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algn="ctr"/>
            <a:r>
              <a:rPr lang="en-US" altLang="it-IT" sz="5400" b="1" dirty="0">
                <a:solidFill>
                  <a:schemeClr val="accent2"/>
                </a:solidFill>
                <a:latin typeface="DIN" pitchFamily="2" charset="0"/>
                <a:cs typeface="Gill Sans" panose="020B0502020104020203" pitchFamily="34" charset="-79"/>
              </a:rPr>
              <a:t>Supervisors: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678A0B2F-8A58-6F42-81C4-EB7E80AAE01A}"/>
              </a:ext>
            </a:extLst>
          </p:cNvPr>
          <p:cNvSpPr>
            <a:spLocks/>
          </p:cNvSpPr>
          <p:nvPr/>
        </p:nvSpPr>
        <p:spPr bwMode="auto">
          <a:xfrm>
            <a:off x="368581" y="4743713"/>
            <a:ext cx="30275212" cy="97445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algn="ctr"/>
            <a:r>
              <a:rPr lang="en-US" altLang="it-IT" sz="5400" dirty="0">
                <a:solidFill>
                  <a:schemeClr val="accent2"/>
                </a:solidFill>
                <a:latin typeface="DIN" pitchFamily="2" charset="0"/>
                <a:cs typeface="Gill Sans" panose="020B0502020104020203" pitchFamily="34" charset="-79"/>
              </a:rPr>
              <a:t>Department and Institution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0BE0AAA-E688-5F4A-8AF5-9DCC36646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6477"/>
          <a:stretch/>
        </p:blipFill>
        <p:spPr>
          <a:xfrm>
            <a:off x="23333962" y="1459336"/>
            <a:ext cx="6817735" cy="262962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44ACF03-3189-EB43-8174-E66E96B54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81" y="1043721"/>
            <a:ext cx="8351399" cy="31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64635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Custom 6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DF2E28"/>
      </a:accent1>
      <a:accent2>
        <a:srgbClr val="000000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smartdata" id="{A52E8AC8-DF8A-A140-87DC-9FEA4041FDB0}" vid="{776936DC-DB2F-204F-A72C-48820A6468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3</TotalTime>
  <Words>61</Words>
  <Application>Microsoft Macintosh PowerPoint</Application>
  <PresentationFormat>Personalizzato</PresentationFormat>
  <Paragraphs>17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  <vt:variant>
        <vt:lpstr>Presentazioni personalizzate</vt:lpstr>
      </vt:variant>
      <vt:variant>
        <vt:i4>1</vt:i4>
      </vt:variant>
    </vt:vector>
  </HeadingPairs>
  <TitlesOfParts>
    <vt:vector size="9" baseType="lpstr">
      <vt:lpstr>Arial</vt:lpstr>
      <vt:lpstr>Calibri</vt:lpstr>
      <vt:lpstr>DIN</vt:lpstr>
      <vt:lpstr>Gill Sans MT</vt:lpstr>
      <vt:lpstr>Prototype</vt:lpstr>
      <vt:lpstr>Times</vt:lpstr>
      <vt:lpstr>Pacco</vt:lpstr>
      <vt:lpstr>Presentazione standard di PowerPoint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Giordano  Danilo</dc:creator>
  <cp:lastModifiedBy>Giordano  Danilo</cp:lastModifiedBy>
  <cp:revision>1</cp:revision>
  <cp:lastPrinted>2018-08-31T20:01:25Z</cp:lastPrinted>
  <dcterms:created xsi:type="dcterms:W3CDTF">2022-05-10T12:59:52Z</dcterms:created>
  <dcterms:modified xsi:type="dcterms:W3CDTF">2022-05-10T13:03:41Z</dcterms:modified>
</cp:coreProperties>
</file>